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21" d="100"/>
          <a:sy n="121" d="100"/>
        </p:scale>
        <p:origin x="-1264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smtClean="0">
                <a:solidFill>
                  <a:srgbClr val="FFFFFF"/>
                </a:solidFill>
                <a:latin typeface="Arial"/>
                <a:cs typeface="Arial"/>
              </a:rPr>
              <a:t>HEADER TEXT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20</cp:revision>
  <cp:lastPrinted>2014-02-26T14:43:12Z</cp:lastPrinted>
  <dcterms:created xsi:type="dcterms:W3CDTF">2014-02-24T19:29:14Z</dcterms:created>
  <dcterms:modified xsi:type="dcterms:W3CDTF">2014-03-03T13:33:48Z</dcterms:modified>
</cp:coreProperties>
</file>